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8" r:id="rId2"/>
    <p:sldId id="284" r:id="rId3"/>
    <p:sldId id="288" r:id="rId4"/>
    <p:sldId id="289" r:id="rId5"/>
    <p:sldId id="292" r:id="rId6"/>
    <p:sldId id="296" r:id="rId7"/>
    <p:sldId id="299" r:id="rId8"/>
    <p:sldId id="300" r:id="rId9"/>
    <p:sldId id="306" r:id="rId10"/>
    <p:sldId id="317" r:id="rId11"/>
    <p:sldId id="326" r:id="rId12"/>
    <p:sldId id="341" r:id="rId13"/>
    <p:sldId id="343" r:id="rId14"/>
    <p:sldId id="345" r:id="rId15"/>
    <p:sldId id="346" r:id="rId16"/>
    <p:sldId id="347" r:id="rId17"/>
    <p:sldId id="361" r:id="rId18"/>
    <p:sldId id="362" r:id="rId19"/>
    <p:sldId id="365" r:id="rId20"/>
    <p:sldId id="383" r:id="rId21"/>
    <p:sldId id="384" r:id="rId22"/>
    <p:sldId id="422" r:id="rId23"/>
    <p:sldId id="424" r:id="rId24"/>
    <p:sldId id="429" r:id="rId25"/>
    <p:sldId id="431" r:id="rId26"/>
    <p:sldId id="432" r:id="rId27"/>
    <p:sldId id="433" r:id="rId28"/>
    <p:sldId id="434" r:id="rId29"/>
    <p:sldId id="483" r:id="rId30"/>
    <p:sldId id="488" r:id="rId31"/>
    <p:sldId id="490" r:id="rId32"/>
    <p:sldId id="496" r:id="rId33"/>
    <p:sldId id="497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_name_test_2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_name_te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_name_test_3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268760"/>
            <a:ext cx="5775176" cy="446449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83568" y="2924944"/>
            <a:ext cx="2592288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347864" y="508000"/>
            <a:ext cx="315798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readAsDataURL()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69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3356992"/>
            <a:ext cx="4680520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55976" y="4797152"/>
            <a:ext cx="291099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multiple="true"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28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3066784">
            <a:off x="4337078" y="1371042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31683" y="692696"/>
            <a:ext cx="181331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stop here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左箭號 4"/>
          <p:cNvSpPr/>
          <p:nvPr/>
        </p:nvSpPr>
        <p:spPr>
          <a:xfrm>
            <a:off x="1354584" y="870743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635896" y="3356992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1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1880" y="3861048"/>
            <a:ext cx="1800200" cy="144016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5563994"/>
            <a:ext cx="673934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這裡只顯示第一個檔案名稱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因此需要迴圈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左箭號 4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3e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6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1840" y="2060848"/>
            <a:ext cx="2304256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96136" y="2204864"/>
            <a:ext cx="12618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改這裡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028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59832" y="2132856"/>
            <a:ext cx="3672408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9992" y="1988840"/>
            <a:ext cx="39295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另存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file_name_test_2</a:t>
            </a:r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.html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1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9872" y="3933056"/>
            <a:ext cx="4248472" cy="115212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515593" y="3429000"/>
            <a:ext cx="1038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左箭號 4"/>
          <p:cNvSpPr/>
          <p:nvPr/>
        </p:nvSpPr>
        <p:spPr>
          <a:xfrm>
            <a:off x="6156176" y="3930557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452320" y="4008903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點第一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966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0072" y="2060848"/>
            <a:ext cx="3288928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6016" y="4941168"/>
            <a:ext cx="174759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多了一個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5940152" y="4293096"/>
            <a:ext cx="288032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9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796136" y="2204864"/>
            <a:ext cx="504056" cy="360040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084168" y="2996952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去掉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0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1772816"/>
            <a:ext cx="4896544" cy="345638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7904" y="508000"/>
            <a:ext cx="355603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file_name_test.html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6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3933056"/>
            <a:ext cx="4752528" cy="187220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3140968"/>
            <a:ext cx="236635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為甚麼都是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4?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50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4860032" y="2492896"/>
            <a:ext cx="432048" cy="648072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28184" y="3068960"/>
            <a:ext cx="136127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要改成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15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5856" y="2636912"/>
            <a:ext cx="216024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31989" y="1049236"/>
            <a:ext cx="664797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利用這兩個方塊來來修成我們要的程式碼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5856" y="2996952"/>
            <a:ext cx="3816424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 rot="17459506">
            <a:off x="4144409" y="1631458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向左箭號 5"/>
          <p:cNvSpPr/>
          <p:nvPr/>
        </p:nvSpPr>
        <p:spPr>
          <a:xfrm rot="2223349">
            <a:off x="5547492" y="2606214"/>
            <a:ext cx="1461205" cy="1098418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2(check next slide)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20" y="4653136"/>
            <a:ext cx="1080120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4797152"/>
            <a:ext cx="377539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因為檔案已經有副檔名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85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276872"/>
            <a:ext cx="5976664" cy="86409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79912" y="2492896"/>
            <a:ext cx="50405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2132856"/>
            <a:ext cx="1440160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572000" y="1700808"/>
            <a:ext cx="535274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這裡多了一個點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看看怎樣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debug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292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43808" y="2132856"/>
            <a:ext cx="1440160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436096" y="3933056"/>
            <a:ext cx="576064" cy="720080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940152" y="2636912"/>
            <a:ext cx="1152128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6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51520" y="836712"/>
            <a:ext cx="648072" cy="57606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6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1988840"/>
            <a:ext cx="6480720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419872" y="260648"/>
            <a:ext cx="52055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檔案名稱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file_name_test3.html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63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1988840"/>
            <a:ext cx="6120680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79912" y="1196752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719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131840" y="3429000"/>
            <a:ext cx="720080" cy="360040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95936" y="4365104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734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91680" y="4365104"/>
            <a:ext cx="10775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054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203848" y="3356992"/>
            <a:ext cx="576064" cy="432048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07904" y="4653136"/>
            <a:ext cx="3240360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915816" y="3717032"/>
            <a:ext cx="37048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mtClean="0"/>
              <a:t>剛剛選取的檔案名稱</a:t>
            </a:r>
            <a:r>
              <a:rPr lang="en-US" altLang="zh-TW" smtClean="0"/>
              <a:t>,</a:t>
            </a:r>
            <a:r>
              <a:rPr lang="zh-TW" altLang="en-US" smtClean="0"/>
              <a:t>但是沒有路徑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771800" y="1052736"/>
            <a:ext cx="348204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 input type file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4365104"/>
            <a:ext cx="3744416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04048" y="4149080"/>
            <a:ext cx="436529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元素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2492896"/>
            <a:ext cx="3974976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32040" y="2924944"/>
            <a:ext cx="161294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this.files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3707904" y="3717032"/>
            <a:ext cx="1152128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1720" y="4725144"/>
            <a:ext cx="86409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03696" y="5157192"/>
            <a:ext cx="648260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這裡是單一檔案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onchange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觸發函數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loadImg(this)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3848" y="3429000"/>
            <a:ext cx="4104456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059832" y="2132856"/>
            <a:ext cx="3096344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47347</TotalTime>
  <Words>115</Words>
  <Application>Microsoft Office PowerPoint</Application>
  <PresentationFormat>如螢幕大小 (4:3)</PresentationFormat>
  <Paragraphs>35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831</cp:revision>
  <dcterms:created xsi:type="dcterms:W3CDTF">2016-05-11T16:34:21Z</dcterms:created>
  <dcterms:modified xsi:type="dcterms:W3CDTF">2018-11-27T07:02:11Z</dcterms:modified>
</cp:coreProperties>
</file>