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4" r:id="rId3"/>
    <p:sldId id="266" r:id="rId4"/>
    <p:sldId id="267" r:id="rId5"/>
    <p:sldId id="288" r:id="rId6"/>
    <p:sldId id="292" r:id="rId7"/>
    <p:sldId id="294" r:id="rId8"/>
    <p:sldId id="296" r:id="rId9"/>
    <p:sldId id="300" r:id="rId10"/>
    <p:sldId id="301" r:id="rId11"/>
    <p:sldId id="307" r:id="rId12"/>
    <p:sldId id="308" r:id="rId13"/>
    <p:sldId id="313" r:id="rId14"/>
    <p:sldId id="330" r:id="rId15"/>
    <p:sldId id="338" r:id="rId16"/>
    <p:sldId id="342" r:id="rId17"/>
    <p:sldId id="347" r:id="rId18"/>
    <p:sldId id="357" r:id="rId19"/>
    <p:sldId id="358" r:id="rId20"/>
    <p:sldId id="359" r:id="rId21"/>
    <p:sldId id="3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348880"/>
            <a:ext cx="6624736" cy="11521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4581128"/>
            <a:ext cx="2952328" cy="136815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59832" y="508000"/>
            <a:ext cx="274921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chrome://apps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2051720" y="764704"/>
            <a:ext cx="864096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5220072" y="2780928"/>
            <a:ext cx="2160240" cy="194421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63888" y="2060848"/>
            <a:ext cx="1224136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6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63888" y="2924944"/>
            <a:ext cx="2016224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79712" y="2924944"/>
            <a:ext cx="456887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http://localhost/0000.jpg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56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9912" y="2276872"/>
            <a:ext cx="54373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存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11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652120" y="1340768"/>
            <a:ext cx="648072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24128" y="2564904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關掉重開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66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48064" y="2492896"/>
            <a:ext cx="2160240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3573016"/>
            <a:ext cx="198002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再執行一次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仍然不行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08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76056" y="2780928"/>
            <a:ext cx="384592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http://localhost:8887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37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5736" y="1124744"/>
            <a:ext cx="2304256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635896" y="2852936"/>
            <a:ext cx="5437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714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2204864"/>
            <a:ext cx="108012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1268760"/>
            <a:ext cx="2664296" cy="8640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908720"/>
            <a:ext cx="3398912" cy="39604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03648" y="5517232"/>
            <a:ext cx="31310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done!! and why?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68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412776"/>
            <a:ext cx="203076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4221088"/>
            <a:ext cx="720080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23928" y="4797152"/>
            <a:ext cx="153439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along.js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868144" y="1052736"/>
            <a:ext cx="504056" cy="50405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28084" y="484517"/>
            <a:ext cx="237571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F12-&gt;source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572000" y="1484784"/>
            <a:ext cx="1296144" cy="648072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向左箭號 5"/>
          <p:cNvSpPr/>
          <p:nvPr/>
        </p:nvSpPr>
        <p:spPr>
          <a:xfrm>
            <a:off x="6687462" y="976784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6108700" y="1759992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364088" y="4005064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292080" y="908720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4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4067944" y="508000"/>
            <a:ext cx="1296144" cy="126481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012160" y="2204864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5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56176" y="3140968"/>
            <a:ext cx="226055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double click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2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452320" y="2420888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6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4048" y="2420888"/>
            <a:ext cx="1440160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47334</TotalTime>
  <Words>39</Words>
  <Application>Microsoft Office PowerPoint</Application>
  <PresentationFormat>如螢幕大小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829</cp:revision>
  <dcterms:created xsi:type="dcterms:W3CDTF">2016-05-11T16:34:21Z</dcterms:created>
  <dcterms:modified xsi:type="dcterms:W3CDTF">2018-11-26T17:27:51Z</dcterms:modified>
</cp:coreProperties>
</file>