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10" autoAdjust="0"/>
  </p:normalViewPr>
  <p:slideViewPr>
    <p:cSldViewPr>
      <p:cViewPr varScale="1">
        <p:scale>
          <a:sx n="79" d="100"/>
          <a:sy n="79" d="100"/>
        </p:scale>
        <p:origin x="1598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330A2-78FB-4DBA-9F87-F3CAA1EF5649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927F2-BECD-424C-84EF-0182FEA83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38200" y="1125538"/>
            <a:ext cx="7772400" cy="1846262"/>
          </a:xfrm>
          <a:ln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endParaRPr lang="zh-TW" altLang="en-GB" noProof="0" smtClean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213100"/>
            <a:ext cx="5943600" cy="2425700"/>
          </a:xfrm>
        </p:spPr>
        <p:txBody>
          <a:bodyPr/>
          <a:lstStyle>
            <a:lvl1pPr marL="0" indent="0">
              <a:defRPr/>
            </a:lvl1pPr>
            <a:lvl2pPr marL="457200" lvl="1" indent="0">
              <a:defRPr/>
            </a:lvl2pPr>
            <a:lvl3pPr marL="914400" lvl="2" indent="0">
              <a:defRPr/>
            </a:lvl3pPr>
            <a:lvl4pPr marL="1371600" lvl="3" indent="0">
              <a:defRPr/>
            </a:lvl4pPr>
          </a:lstStyle>
          <a:p>
            <a:pPr lvl="0"/>
            <a:r>
              <a:rPr lang="zh-TW" altLang="en-GB" noProof="0" smtClean="0"/>
              <a:t>第二層</a:t>
            </a:r>
          </a:p>
          <a:p>
            <a:pPr lvl="1"/>
            <a:r>
              <a:rPr lang="zh-TW" altLang="en-GB" noProof="0" smtClean="0"/>
              <a:t>第三層</a:t>
            </a:r>
          </a:p>
          <a:p>
            <a:pPr lvl="2"/>
            <a:r>
              <a:rPr lang="zh-TW" altLang="en-GB" noProof="0" smtClean="0"/>
              <a:t>第四層</a:t>
            </a:r>
          </a:p>
          <a:p>
            <a:pPr lvl="3"/>
            <a:r>
              <a:rPr lang="zh-TW" altLang="en-GB" noProof="0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2206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6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395288" y="1268761"/>
            <a:ext cx="8353425" cy="5256584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291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點段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1268761"/>
            <a:ext cx="8353425" cy="5256584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Pct val="80000"/>
              <a:buFont typeface="Wingdings" panose="05000000000000000000" pitchFamily="2" charset="2"/>
              <a:buBlip>
                <a:blip r:embed="rId2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742950" marR="0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11430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3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6002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4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20574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5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1" lang="zh-TW" altLang="en-GB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按一下以編輯母片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/>
            </a:pPr>
            <a:r>
              <a:rPr kumimoji="1" lang="zh-TW" alt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第二層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3"/>
              </a:buBlip>
              <a:tabLst/>
              <a:defRPr/>
            </a:pPr>
            <a:r>
              <a:rPr kumimoji="1" lang="zh-TW" altLang="en-GB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第三層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4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第四層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5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70596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49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 b="1">
                <a:solidFill>
                  <a:srgbClr val="0070C0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6655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2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 smtClean="0"/>
          </a:p>
        </p:txBody>
      </p:sp>
      <p:cxnSp>
        <p:nvCxnSpPr>
          <p:cNvPr id="3" name="直線接點 2"/>
          <p:cNvCxnSpPr>
            <a:stCxn id="7" idx="0"/>
            <a:endCxn id="7" idx="2"/>
          </p:cNvCxnSpPr>
          <p:nvPr userDrawn="1"/>
        </p:nvCxnSpPr>
        <p:spPr>
          <a:xfrm>
            <a:off x="4499769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01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3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 smtClean="0"/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305983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594015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02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5718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圖片版面配置區 5"/>
          <p:cNvSpPr>
            <a:spLocks noGrp="1"/>
          </p:cNvSpPr>
          <p:nvPr>
            <p:ph type="pic" idx="13"/>
          </p:nvPr>
        </p:nvSpPr>
        <p:spPr>
          <a:xfrm>
            <a:off x="381000" y="507999"/>
            <a:ext cx="8128000" cy="584200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94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2"/>
              </a:buBlip>
              <a:tabLst/>
              <a:defRPr/>
            </a:pPr>
            <a:r>
              <a:rPr kumimoji="1" lang="zh-TW" altLang="en-GB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按一下以編輯母片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/>
            </a:pPr>
            <a:r>
              <a:rPr kumimoji="1" lang="zh-TW" alt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第二層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3"/>
              </a:buBlip>
              <a:tabLst/>
              <a:defRPr/>
            </a:pPr>
            <a:r>
              <a:rPr kumimoji="1" lang="zh-TW" altLang="en-GB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第三層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14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第四層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5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1C2D-D537-4C31-81D4-DEFCF47D152F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28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  <p:sldLayoutId id="2147483664" r:id="rId3"/>
    <p:sldLayoutId id="2147483654" r:id="rId4"/>
    <p:sldLayoutId id="2147483658" r:id="rId5"/>
    <p:sldLayoutId id="2147483662" r:id="rId6"/>
    <p:sldLayoutId id="2147483663" r:id="rId7"/>
    <p:sldLayoutId id="2147483656" r:id="rId8"/>
    <p:sldLayoutId id="2147483659" r:id="rId9"/>
    <p:sldLayoutId id="214748366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Cambria Math"/>
          <a:ea typeface="微軟正黑體"/>
          <a:cs typeface="+mj-cs"/>
        </a:defRPr>
      </a:lvl1pPr>
    </p:titleStyle>
    <p:bodyStyle>
      <a:lvl1pPr marL="342900" marR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2"/>
        </a:buBlip>
        <a:tabLst/>
        <a:defRPr sz="3200" kern="1200">
          <a:solidFill>
            <a:srgbClr val="000000"/>
          </a:solidFill>
          <a:latin typeface="Cambria Math"/>
          <a:ea typeface="微軟正黑體"/>
          <a:cs typeface="+mn-cs"/>
        </a:defRPr>
      </a:lvl1pPr>
      <a:lvl2pPr marL="742950" marR="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70000"/>
        <a:buFont typeface="Wingdings" panose="05000000000000000000" pitchFamily="2" charset="2"/>
        <a:buChar char="p"/>
        <a:tabLst/>
        <a:defRPr sz="2800" kern="1200">
          <a:solidFill>
            <a:srgbClr val="000000"/>
          </a:solidFill>
          <a:latin typeface="Cambria Math"/>
          <a:ea typeface="微軟正黑體"/>
          <a:cs typeface="+mn-cs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3"/>
        </a:buBlip>
        <a:tabLst/>
        <a:defRPr sz="2400" kern="1200">
          <a:solidFill>
            <a:srgbClr val="000000"/>
          </a:solidFill>
          <a:latin typeface="Cambria Math"/>
          <a:ea typeface="微軟正黑體"/>
          <a:cs typeface="+mn-cs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anose="05000000000000000000" pitchFamily="2" charset="2"/>
        <a:buBlip>
          <a:blip r:embed="rId14"/>
        </a:buBlip>
        <a:tabLst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5"/>
        </a:buBlip>
        <a:tabLst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5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7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8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52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81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30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13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77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95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18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3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8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4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02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76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74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34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24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C00000"/>
          </a:solidFill>
          <a:tailEnd type="triangle" w="med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381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</a:schemeClr>
        </a:solidFill>
        <a:ln w="12700">
          <a:noFill/>
        </a:ln>
      </a:spPr>
      <a:bodyPr wrap="none" rtlCol="0">
        <a:spAutoFit/>
      </a:bodyPr>
      <a:lstStyle>
        <a:defPPr>
          <a:defRPr sz="2800" b="1" smtClean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47315</TotalTime>
  <Words>0</Words>
  <Application>Microsoft Office PowerPoint</Application>
  <PresentationFormat>如螢幕大小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微軟正黑體</vt:lpstr>
      <vt:lpstr>新細明體</vt:lpstr>
      <vt:lpstr>Arial</vt:lpstr>
      <vt:lpstr>Calibri</vt:lpstr>
      <vt:lpstr>Cambria Math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linchao</dc:creator>
  <cp:lastModifiedBy>Windows 使用者</cp:lastModifiedBy>
  <cp:revision>827</cp:revision>
  <dcterms:created xsi:type="dcterms:W3CDTF">2016-05-11T16:34:21Z</dcterms:created>
  <dcterms:modified xsi:type="dcterms:W3CDTF">2018-12-11T16:31:47Z</dcterms:modified>
</cp:coreProperties>
</file>