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0" autoAdjust="0"/>
  </p:normalViewPr>
  <p:slideViewPr>
    <p:cSldViewPr>
      <p:cViewPr varScale="1">
        <p:scale>
          <a:sx n="78" d="100"/>
          <a:sy n="78" d="100"/>
        </p:scale>
        <p:origin x="16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30A2-78FB-4DBA-9F87-F3CAA1EF564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927F2-BECD-424C-84EF-0182FEA8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/>
              <a:t>第二層</a:t>
            </a:r>
          </a:p>
          <a:p>
            <a:pPr lvl="1"/>
            <a:r>
              <a:rPr lang="zh-TW" altLang="en-GB" noProof="0"/>
              <a:t>第三層</a:t>
            </a:r>
          </a:p>
          <a:p>
            <a:pPr lvl="2"/>
            <a:r>
              <a:rPr lang="zh-TW" altLang="en-GB" noProof="0"/>
              <a:t>第四層</a:t>
            </a:r>
          </a:p>
          <a:p>
            <a:pPr lvl="3"/>
            <a:r>
              <a:rPr lang="zh-TW" altLang="en-GB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點段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742950" marR="0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11430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6002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20574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596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b="1">
                <a:solidFill>
                  <a:srgbClr val="0070C0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1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2019/10/11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4" r:id="rId3"/>
    <p:sldLayoutId id="2147483654" r:id="rId4"/>
    <p:sldLayoutId id="2147483658" r:id="rId5"/>
    <p:sldLayoutId id="2147483662" r:id="rId6"/>
    <p:sldLayoutId id="2147483663" r:id="rId7"/>
    <p:sldLayoutId id="2147483656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2"/>
        </a:buBlip>
        <a:tabLst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70000"/>
        <a:buFont typeface="Wingdings" panose="05000000000000000000" pitchFamily="2" charset="2"/>
        <a:buChar char="p"/>
        <a:tabLst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3"/>
        </a:buBlip>
        <a:tabLst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Blip>
          <a:blip r:embed="rId14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5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on.com.tw/Blogger/?Pid=1120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4902ADD-61FB-412E-AD88-674B0A73F1C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5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BBC41FF-FD8E-4EC9-9751-DF72346FC21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9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105E9C5-49BB-4B7F-AAE2-2CE4B9B0B4C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E14AB5F-255D-4734-8FF8-87F94498F32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0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11F1815-3287-4F60-AF47-7FA5C777FF3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7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6DCE093-E76A-4006-8F35-BBBCD6A3196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8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319BAD7-75DB-45FD-AEC6-664819E1E4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8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A55BAD8-F237-4D01-9FCD-D2AA24BEFE1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6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A7D6ACA-AA84-42D5-A03D-2A4B1CD8518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7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E5B3BFC-DD37-4F1C-9E16-79F2756F7B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13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5E06475-C38D-49A6-ADF0-C6EC47E78A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6CD1527-ABAE-4BE2-BE1F-F49CCDBD555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34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15A2BB0-D8C0-461E-B141-5BABE620446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57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A9E3470-BA8A-41CB-B62C-581F0C27451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43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FC8B0DA-D2A1-4434-BA7E-2C243896337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31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65A0067-F62F-45B8-9C16-8136D560F0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73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C4D923-7840-429E-9D47-1E6929A75E1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80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17B57A-378D-4048-8F59-F03EEAD0C0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99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9023CC-5857-4896-860B-C798BE0BF21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08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796E030-AA2F-475D-A9CF-0F50F3CE22B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96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D5D3CC7-8412-49A0-A357-9FC68F9F9EB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8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37052D5-D0B9-461D-8539-433CED35353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9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BE75C83-3580-40FC-AA0B-7C4AFBA0440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82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618EB5A-FD73-4B59-9CBC-3F3FBC629C7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98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D46DADD-63F1-473A-91B6-FC66F1105B1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25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633A2CE-3794-49A3-BDD0-932835675DE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78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B805123-B37E-4C0C-B7F1-040A2896859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65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09C73A9-3D31-4DC0-AD9D-2D9C381268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05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C2FA5F3-8C8A-419D-902E-8451141F0EA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47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7BC48BD-665E-46EA-A9AF-46408ED4A6F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29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9B806EC-D49F-4796-9874-2F2696E504B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10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FD02664-67BB-4BFF-BEEB-FB4E1A07029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4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6468D7D-40CB-4ADC-9C90-1C94AC26FA2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1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2BF24EB-EFE3-4FA9-9B9E-5859F055E94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16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FE9672A-F5BF-416B-BF21-9A14980BCCD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22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D6383ED-D617-43D5-A97C-6F9A1DDCBA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60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D40F845-814E-4BD1-897B-C06481FE13C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65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0100E87-FEFA-422E-AA7E-06D1CD5528B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D175598-7101-4AE7-9E0C-926975B2881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35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D574ADC-6394-4331-B93C-135532CACD5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19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824A2F4-171E-4709-8012-B9B8B50A76F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815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54C6EF9-A5AA-4DFB-A74A-B34E71A25FF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13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0619E74-5D62-4715-9045-5A042ECF8A0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1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028E3BA-4E63-47BF-BE5E-7F82E81D5D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0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6FD1D77-FD83-47D8-A3F9-0DD44D4ED61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577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A62AEEA-F866-4A8A-B6B8-A93424935C5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119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01EAB5E-8F8D-4911-9608-D2159DF9E42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222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22406DF-B876-4983-B54E-D28CD88A64F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95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02ACDF-84ED-4214-8320-67E15B38BEA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文字方塊 3">
            <a:hlinkClick r:id="rId3"/>
            <a:extLst>
              <a:ext uri="{FF2B5EF4-FFF2-40B4-BE49-F238E27FC236}">
                <a16:creationId xmlns:a16="http://schemas.microsoft.com/office/drawing/2014/main" id="{65EDA52C-92B0-47AB-ABFC-DDA9AAA83330}"/>
              </a:ext>
            </a:extLst>
          </p:cNvPr>
          <p:cNvSpPr txBox="1"/>
          <p:nvPr/>
        </p:nvSpPr>
        <p:spPr>
          <a:xfrm>
            <a:off x="254000" y="635000"/>
            <a:ext cx="7874000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http://www.eion.com.tw/Blogger/?Pid=1120</a:t>
            </a:r>
            <a:endParaRPr lang="zh-TW" altLang="en-US" sz="1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10117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C55BC50-06B2-4276-B071-FEB894352B0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6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9359B8B-1BB9-49FC-8413-CBD5668DC97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5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4B55C61-51C7-4C56-8C6C-0DEBB39B6A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27E1F5F-9D68-41F6-BF44-EC9D84492B6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0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EC1EF0F-B245-4BB8-8D2E-E463F74E80A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9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F04B79F-ECF0-4ABB-80A5-39A6A061CDC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61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47315</TotalTime>
  <Words>15</Words>
  <Application>Microsoft Office PowerPoint</Application>
  <PresentationFormat>如螢幕大小 (4:3)</PresentationFormat>
  <Paragraphs>1</Paragraphs>
  <Slides>55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2" baseType="lpstr">
      <vt:lpstr>微軟正黑體</vt:lpstr>
      <vt:lpstr>新細明體</vt:lpstr>
      <vt:lpstr>Arial</vt:lpstr>
      <vt:lpstr>Calibri</vt:lpstr>
      <vt:lpstr>Cambria Math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827</cp:revision>
  <dcterms:created xsi:type="dcterms:W3CDTF">2016-05-11T16:34:21Z</dcterms:created>
  <dcterms:modified xsi:type="dcterms:W3CDTF">2019-10-11T06:39:41Z</dcterms:modified>
</cp:coreProperties>
</file>