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3" r:id="rId2"/>
    <p:sldId id="344" r:id="rId3"/>
    <p:sldId id="416" r:id="rId4"/>
    <p:sldId id="352" r:id="rId5"/>
    <p:sldId id="362" r:id="rId6"/>
    <p:sldId id="374" r:id="rId7"/>
    <p:sldId id="375" r:id="rId8"/>
    <p:sldId id="384" r:id="rId9"/>
    <p:sldId id="385" r:id="rId10"/>
    <p:sldId id="391" r:id="rId11"/>
    <p:sldId id="409"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10" autoAdjust="0"/>
  </p:normalViewPr>
  <p:slideViewPr>
    <p:cSldViewPr>
      <p:cViewPr varScale="1">
        <p:scale>
          <a:sx n="78" d="100"/>
          <a:sy n="78" d="100"/>
        </p:scale>
        <p:origin x="1622" y="77"/>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330A2-78FB-4DBA-9F87-F3CAA1EF5649}" type="datetimeFigureOut">
              <a:rPr lang="en-US" smtClean="0"/>
              <a:t>10/11/2019</a:t>
            </a:fld>
            <a:endParaRPr 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927F2-BECD-424C-84EF-0182FEA839C4}" type="slidenum">
              <a:rPr lang="en-US" smtClean="0"/>
              <a:t>‹#›</a:t>
            </a:fld>
            <a:endParaRPr lang="en-US"/>
          </a:p>
        </p:txBody>
      </p:sp>
    </p:spTree>
    <p:extLst>
      <p:ext uri="{BB962C8B-B14F-4D97-AF65-F5344CB8AC3E}">
        <p14:creationId xmlns:p14="http://schemas.microsoft.com/office/powerpoint/2010/main" val="107702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Rectangle 7"/>
          <p:cNvSpPr>
            <a:spLocks noGrp="1" noChangeArrowheads="1"/>
          </p:cNvSpPr>
          <p:nvPr>
            <p:ph type="ctrTitle"/>
          </p:nvPr>
        </p:nvSpPr>
        <p:spPr>
          <a:xfrm>
            <a:off x="838200" y="1125538"/>
            <a:ext cx="7772400" cy="1846262"/>
          </a:xfrm>
          <a:ln>
            <a:solidFill>
              <a:srgbClr val="000080"/>
            </a:solidFill>
            <a:miter lim="800000"/>
            <a:headEnd/>
            <a:tailEnd/>
          </a:ln>
        </p:spPr>
        <p:txBody>
          <a:bodyPr/>
          <a:lstStyle>
            <a:lvl1pPr>
              <a:defRPr/>
            </a:lvl1pPr>
          </a:lstStyle>
          <a:p>
            <a:pPr lvl="0"/>
            <a:endParaRPr lang="zh-TW" altLang="en-GB" noProof="0"/>
          </a:p>
        </p:txBody>
      </p:sp>
      <p:sp>
        <p:nvSpPr>
          <p:cNvPr id="9" name="Rectangle 8"/>
          <p:cNvSpPr>
            <a:spLocks noGrp="1" noChangeArrowheads="1"/>
          </p:cNvSpPr>
          <p:nvPr>
            <p:ph type="subTitle" idx="1"/>
          </p:nvPr>
        </p:nvSpPr>
        <p:spPr>
          <a:xfrm>
            <a:off x="900113" y="3213100"/>
            <a:ext cx="5943600" cy="2425700"/>
          </a:xfrm>
        </p:spPr>
        <p:txBody>
          <a:bodyPr/>
          <a:lstStyle>
            <a:lvl1pPr marL="0" indent="0">
              <a:defRPr/>
            </a:lvl1pPr>
            <a:lvl2pPr marL="457200" lvl="1" indent="0">
              <a:defRPr/>
            </a:lvl2pPr>
            <a:lvl3pPr marL="914400" lvl="2" indent="0">
              <a:defRPr/>
            </a:lvl3pPr>
            <a:lvl4pPr marL="1371600" lvl="3" indent="0">
              <a:defRPr/>
            </a:lvl4pPr>
          </a:lstStyle>
          <a:p>
            <a:pPr lvl="0"/>
            <a:r>
              <a:rPr lang="zh-TW" altLang="en-GB" noProof="0"/>
              <a:t>第二層</a:t>
            </a:r>
          </a:p>
          <a:p>
            <a:pPr lvl="1"/>
            <a:r>
              <a:rPr lang="zh-TW" altLang="en-GB" noProof="0"/>
              <a:t>第三層</a:t>
            </a:r>
          </a:p>
          <a:p>
            <a:pPr lvl="2"/>
            <a:r>
              <a:rPr lang="zh-TW" altLang="en-GB" noProof="0"/>
              <a:t>第四層</a:t>
            </a:r>
          </a:p>
          <a:p>
            <a:pPr lvl="3"/>
            <a:r>
              <a:rPr lang="zh-TW" altLang="en-GB" noProof="0"/>
              <a:t>第五層</a:t>
            </a:r>
          </a:p>
        </p:txBody>
      </p:sp>
    </p:spTree>
    <p:extLst>
      <p:ext uri="{BB962C8B-B14F-4D97-AF65-F5344CB8AC3E}">
        <p14:creationId xmlns:p14="http://schemas.microsoft.com/office/powerpoint/2010/main" val="212206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6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panose="020B0604030504040204" pitchFamily="34" charset="-120"/>
              </a:defRPr>
            </a:lvl1p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7" name="文字版面配置區 6"/>
          <p:cNvSpPr>
            <a:spLocks noGrp="1"/>
          </p:cNvSpPr>
          <p:nvPr>
            <p:ph type="body" sz="quarter" idx="13"/>
          </p:nvPr>
        </p:nvSpPr>
        <p:spPr>
          <a:xfrm>
            <a:off x="395288" y="1268761"/>
            <a:ext cx="8353425" cy="5256584"/>
          </a:xfrm>
        </p:spPr>
        <p:txBody>
          <a:bodyPr/>
          <a:lstStyle>
            <a:lvl1pPr marL="0" indent="0">
              <a:lnSpc>
                <a:spcPct val="150000"/>
              </a:lnSpc>
              <a:spcBef>
                <a:spcPts val="0"/>
              </a:spcBef>
              <a:buFontTx/>
              <a:buNone/>
              <a:defRPr baseline="0">
                <a:latin typeface="Cambria Math" panose="02040503050406030204" pitchFamily="18" charset="0"/>
                <a:ea typeface="微軟正黑體" panose="020B0604030504040204" pitchFamily="34" charset="-120"/>
              </a:defRPr>
            </a:lvl1pPr>
            <a:lvl2pPr marL="457200" indent="0">
              <a:lnSpc>
                <a:spcPct val="150000"/>
              </a:lnSpc>
              <a:spcBef>
                <a:spcPts val="0"/>
              </a:spcBef>
              <a:buFontTx/>
              <a:buNone/>
              <a:defRPr baseline="0">
                <a:latin typeface="Cambria Math" panose="02040503050406030204" pitchFamily="18" charset="0"/>
                <a:ea typeface="微軟正黑體" panose="020B0604030504040204" pitchFamily="34" charset="-120"/>
              </a:defRPr>
            </a:lvl2pPr>
            <a:lvl3pPr marL="914400" indent="0">
              <a:lnSpc>
                <a:spcPct val="150000"/>
              </a:lnSpc>
              <a:spcBef>
                <a:spcPts val="0"/>
              </a:spcBef>
              <a:buFontTx/>
              <a:buNone/>
              <a:defRPr baseline="0">
                <a:latin typeface="Cambria Math" panose="02040503050406030204" pitchFamily="18" charset="0"/>
                <a:ea typeface="微軟正黑體" panose="020B0604030504040204" pitchFamily="34" charset="-120"/>
              </a:defRPr>
            </a:lvl3pPr>
            <a:lvl4pPr marL="1371600" indent="0">
              <a:lnSpc>
                <a:spcPct val="150000"/>
              </a:lnSpc>
              <a:spcBef>
                <a:spcPts val="0"/>
              </a:spcBef>
              <a:buFontTx/>
              <a:buNone/>
              <a:defRPr baseline="0">
                <a:latin typeface="Cambria Math" panose="02040503050406030204" pitchFamily="18" charset="0"/>
                <a:ea typeface="微軟正黑體" panose="020B0604030504040204" pitchFamily="34" charset="-120"/>
              </a:defRPr>
            </a:lvl4pPr>
            <a:lvl5pPr marL="1828800" indent="0">
              <a:lnSpc>
                <a:spcPct val="150000"/>
              </a:lnSpc>
              <a:spcBef>
                <a:spcPts val="0"/>
              </a:spcBef>
              <a:buFontTx/>
              <a:buNone/>
              <a:defRPr baseline="0">
                <a:latin typeface="Cambria Math" panose="02040503050406030204" pitchFamily="18" charset="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4291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點段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panose="020B0604030504040204" pitchFamily="34" charset="-120"/>
              </a:defRPr>
            </a:lvl1p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7" name="文字版面配置區 6"/>
          <p:cNvSpPr>
            <a:spLocks noGrp="1"/>
          </p:cNvSpPr>
          <p:nvPr>
            <p:ph type="body" sz="quarter" idx="13" hasCustomPrompt="1"/>
          </p:nvPr>
        </p:nvSpPr>
        <p:spPr>
          <a:xfrm>
            <a:off x="395288" y="1268761"/>
            <a:ext cx="8353425" cy="5256584"/>
          </a:xfrm>
        </p:spPr>
        <p:txBody>
          <a:bodyPr/>
          <a:lstStyle>
            <a:lvl1pPr marL="342900" marR="0" indent="-342900" algn="l" defTabSz="914400" rtl="0" eaLnBrk="0" fontAlgn="base" latinLnBrk="0" hangingPunct="0">
              <a:lnSpc>
                <a:spcPct val="150000"/>
              </a:lnSpc>
              <a:spcBef>
                <a:spcPts val="200"/>
              </a:spcBef>
              <a:spcAft>
                <a:spcPts val="200"/>
              </a:spcAft>
              <a:buClrTx/>
              <a:buSzPct val="80000"/>
              <a:buFont typeface="Wingdings" panose="05000000000000000000" pitchFamily="2" charset="2"/>
              <a:buBlip>
                <a:blip r:embed="rId2"/>
              </a:buBlip>
              <a:tabLst/>
              <a:defRPr baseline="0">
                <a:latin typeface="Cambria Math" panose="02040503050406030204" pitchFamily="18" charset="0"/>
                <a:ea typeface="微軟正黑體" panose="020B0604030504040204" pitchFamily="34" charset="-120"/>
              </a:defRPr>
            </a:lvl1pPr>
            <a:lvl2pPr marL="742950" marR="0" indent="-285750" algn="l" defTabSz="914400" rtl="0" eaLnBrk="0" fontAlgn="base" latinLnBrk="0" hangingPunct="0">
              <a:lnSpc>
                <a:spcPct val="150000"/>
              </a:lnSpc>
              <a:spcBef>
                <a:spcPts val="0"/>
              </a:spcBef>
              <a:spcAft>
                <a:spcPct val="0"/>
              </a:spcAft>
              <a:buClrTx/>
              <a:buSzPct val="70000"/>
              <a:buFont typeface="Wingdings" panose="05000000000000000000" pitchFamily="2" charset="2"/>
              <a:buChar char="p"/>
              <a:tabLst/>
              <a:defRPr baseline="0">
                <a:latin typeface="Cambria Math" panose="02040503050406030204" pitchFamily="18" charset="0"/>
                <a:ea typeface="微軟正黑體" panose="020B0604030504040204" pitchFamily="34" charset="-120"/>
              </a:defRPr>
            </a:lvl2pPr>
            <a:lvl3pPr marL="1143000" marR="0" indent="-228600" algn="l" defTabSz="914400" rtl="0" eaLnBrk="0" fontAlgn="base" latinLnBrk="0" hangingPunct="0">
              <a:lnSpc>
                <a:spcPct val="150000"/>
              </a:lnSpc>
              <a:spcBef>
                <a:spcPts val="0"/>
              </a:spcBef>
              <a:spcAft>
                <a:spcPct val="0"/>
              </a:spcAft>
              <a:buClrTx/>
              <a:buSzPct val="80000"/>
              <a:buFont typeface="Wingdings" panose="05000000000000000000" pitchFamily="2" charset="2"/>
              <a:buBlip>
                <a:blip r:embed="rId3"/>
              </a:buBlip>
              <a:tabLst/>
              <a:defRPr baseline="0">
                <a:latin typeface="Cambria Math" panose="02040503050406030204" pitchFamily="18" charset="0"/>
                <a:ea typeface="微軟正黑體" panose="020B0604030504040204" pitchFamily="34" charset="-120"/>
              </a:defRPr>
            </a:lvl3pPr>
            <a:lvl4pPr marL="1600200" marR="0" indent="-228600" algn="l" defTabSz="914400" rtl="0" eaLnBrk="0" fontAlgn="base" latinLnBrk="0" hangingPunct="0">
              <a:lnSpc>
                <a:spcPct val="150000"/>
              </a:lnSpc>
              <a:spcBef>
                <a:spcPts val="0"/>
              </a:spcBef>
              <a:spcAft>
                <a:spcPct val="0"/>
              </a:spcAft>
              <a:buClrTx/>
              <a:buSzTx/>
              <a:buFont typeface="Wingdings" panose="05000000000000000000" pitchFamily="2" charset="2"/>
              <a:buBlip>
                <a:blip r:embed="rId4"/>
              </a:buBlip>
              <a:tabLst/>
              <a:defRPr baseline="0">
                <a:latin typeface="Cambria Math" panose="02040503050406030204" pitchFamily="18" charset="0"/>
                <a:ea typeface="微軟正黑體" panose="020B0604030504040204" pitchFamily="34" charset="-120"/>
              </a:defRPr>
            </a:lvl4pPr>
            <a:lvl5pPr marL="2057400" marR="0" indent="-228600" algn="l" defTabSz="914400" rtl="0" eaLnBrk="0" fontAlgn="base" latinLnBrk="0" hangingPunct="0">
              <a:lnSpc>
                <a:spcPct val="150000"/>
              </a:lnSpc>
              <a:spcBef>
                <a:spcPts val="0"/>
              </a:spcBef>
              <a:spcAft>
                <a:spcPct val="0"/>
              </a:spcAft>
              <a:buClrTx/>
              <a:buSzPct val="80000"/>
              <a:buFont typeface="Wingdings" panose="05000000000000000000" pitchFamily="2" charset="2"/>
              <a:buBlip>
                <a:blip r:embed="rId5"/>
              </a:buBlip>
              <a:tabLst/>
              <a:defRPr baseline="0">
                <a:latin typeface="Cambria Math" panose="02040503050406030204" pitchFamily="18" charset="0"/>
                <a:ea typeface="微軟正黑體" panose="020B0604030504040204" pitchFamily="34" charset="-120"/>
              </a:defRPr>
            </a:lvl5pPr>
          </a:lstStyle>
          <a:p>
            <a:pPr marL="342900" marR="0" lvl="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2"/>
              </a:buBlip>
              <a:tabLst/>
              <a:defRPr/>
            </a:pPr>
            <a:r>
              <a:rPr kumimoji="1" lang="zh-TW" altLang="en-GB" sz="3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按一下以編輯母片</a:t>
            </a:r>
          </a:p>
          <a:p>
            <a:pPr marL="742950" marR="0" lvl="1"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a:pPr>
            <a:r>
              <a:rPr kumimoji="1" lang="zh-TW" altLang="en-GB" sz="24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第二層</a:t>
            </a:r>
          </a:p>
          <a:p>
            <a:pPr marL="1143000" marR="0" lvl="2"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3"/>
              </a:buBlip>
              <a:tabLst/>
              <a:defRPr/>
            </a:pPr>
            <a:r>
              <a:rPr kumimoji="1" lang="zh-TW" altLang="en-GB" sz="2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第三層</a:t>
            </a: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4"/>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第四層</a:t>
            </a:r>
          </a:p>
          <a:p>
            <a:pPr marL="2057400" marR="0" lvl="4"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5"/>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第五層</a:t>
            </a:r>
          </a:p>
        </p:txBody>
      </p:sp>
    </p:spTree>
    <p:extLst>
      <p:ext uri="{BB962C8B-B14F-4D97-AF65-F5344CB8AC3E}">
        <p14:creationId xmlns:p14="http://schemas.microsoft.com/office/powerpoint/2010/main" val="70596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74749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a:lstStyle>
            <a:lvl1pPr marL="0" indent="0">
              <a:lnSpc>
                <a:spcPct val="100000"/>
              </a:lnSpc>
              <a:spcBef>
                <a:spcPts val="900"/>
              </a:spcBef>
              <a:buFontTx/>
              <a:buNone/>
              <a:defRPr b="1">
                <a:solidFill>
                  <a:srgbClr val="0070C0"/>
                </a:solidFill>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9665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2"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a:p>
        </p:txBody>
      </p:sp>
      <p:cxnSp>
        <p:nvCxnSpPr>
          <p:cNvPr id="3" name="直線接點 2"/>
          <p:cNvCxnSpPr>
            <a:stCxn id="7" idx="0"/>
            <a:endCxn id="7" idx="2"/>
          </p:cNvCxnSpPr>
          <p:nvPr userDrawn="1"/>
        </p:nvCxnSpPr>
        <p:spPr>
          <a:xfrm>
            <a:off x="4499769"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1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3"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a:p>
        </p:txBody>
      </p:sp>
      <p:cxnSp>
        <p:nvCxnSpPr>
          <p:cNvPr id="3" name="直線接點 2"/>
          <p:cNvCxnSpPr/>
          <p:nvPr userDrawn="1"/>
        </p:nvCxnSpPr>
        <p:spPr>
          <a:xfrm>
            <a:off x="305983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 name="直線接點 3"/>
          <p:cNvCxnSpPr/>
          <p:nvPr userDrawn="1"/>
        </p:nvCxnSpPr>
        <p:spPr>
          <a:xfrm>
            <a:off x="594015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2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標題 1"/>
          <p:cNvSpPr>
            <a:spLocks noGrp="1"/>
          </p:cNvSpPr>
          <p:nvPr>
            <p:ph type="title"/>
          </p:nvPr>
        </p:nvSpPr>
        <p:spPr>
          <a:xfrm>
            <a:off x="722313" y="4406900"/>
            <a:ext cx="7772400" cy="1362075"/>
          </a:xfrm>
        </p:spPr>
        <p:txBody>
          <a:bodyPr anchor="t"/>
          <a:lstStyle>
            <a:lvl1pPr algn="l">
              <a:defRPr sz="4000" b="1" cap="none" baseline="0"/>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75718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Master">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6" name="圖片版面配置區 5"/>
          <p:cNvSpPr>
            <a:spLocks noGrp="1"/>
          </p:cNvSpPr>
          <p:nvPr>
            <p:ph type="pic" idx="13"/>
          </p:nvPr>
        </p:nvSpPr>
        <p:spPr>
          <a:xfrm>
            <a:off x="381000" y="507999"/>
            <a:ext cx="8128000" cy="5842000"/>
          </a:xfrm>
        </p:spPr>
        <p:txBody>
          <a:bodyPr/>
          <a:lstStyle/>
          <a:p>
            <a:endParaRPr lang="zh-TW" altLang="en-US"/>
          </a:p>
        </p:txBody>
      </p:sp>
    </p:spTree>
    <p:extLst>
      <p:ext uri="{BB962C8B-B14F-4D97-AF65-F5344CB8AC3E}">
        <p14:creationId xmlns:p14="http://schemas.microsoft.com/office/powerpoint/2010/main" val="125594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68760"/>
            <a:ext cx="8229600" cy="5256584"/>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2"/>
              </a:buBlip>
              <a:tabLst/>
              <a:defRPr/>
            </a:pPr>
            <a:r>
              <a:rPr kumimoji="1" lang="zh-TW" altLang="en-GB" sz="3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按一下以編輯母片</a:t>
            </a:r>
          </a:p>
          <a:p>
            <a:pPr marL="742950" marR="0" lvl="1"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a:pPr>
            <a:r>
              <a:rPr kumimoji="1" lang="zh-TW" altLang="en-GB" sz="24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第二層</a:t>
            </a:r>
          </a:p>
          <a:p>
            <a:pPr marL="1143000" marR="0" lvl="2"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3"/>
              </a:buBlip>
              <a:tabLst/>
              <a:defRPr/>
            </a:pPr>
            <a:r>
              <a:rPr kumimoji="1" lang="zh-TW" altLang="en-GB" sz="2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第三層</a:t>
            </a: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14"/>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第四層</a:t>
            </a:r>
          </a:p>
          <a:p>
            <a:pPr marL="2057400" marR="0" lvl="4"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5"/>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21C2D-D537-4C31-81D4-DEFCF47D152F}" type="datetimeFigureOut">
              <a:rPr lang="zh-TW" altLang="en-US" smtClean="0"/>
              <a:t>2019/10/11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3111282257"/>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664" r:id="rId3"/>
    <p:sldLayoutId id="2147483654" r:id="rId4"/>
    <p:sldLayoutId id="2147483658" r:id="rId5"/>
    <p:sldLayoutId id="2147483662" r:id="rId6"/>
    <p:sldLayoutId id="2147483663" r:id="rId7"/>
    <p:sldLayoutId id="2147483656" r:id="rId8"/>
    <p:sldLayoutId id="2147483659" r:id="rId9"/>
    <p:sldLayoutId id="2147483660" r:id="rId10"/>
  </p:sldLayoutIdLst>
  <p:txStyles>
    <p:titleStyle>
      <a:lvl1pPr algn="ctr" defTabSz="914400" rtl="0" eaLnBrk="1" latinLnBrk="0" hangingPunct="1">
        <a:spcBef>
          <a:spcPct val="0"/>
        </a:spcBef>
        <a:buNone/>
        <a:defRPr sz="4400" kern="1200">
          <a:solidFill>
            <a:srgbClr val="000000"/>
          </a:solidFill>
          <a:latin typeface="Cambria Math"/>
          <a:ea typeface="微軟正黑體"/>
          <a:cs typeface="+mj-cs"/>
        </a:defRPr>
      </a:lvl1pPr>
    </p:titleStyle>
    <p:bodyStyle>
      <a:lvl1pPr marL="342900" marR="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2"/>
        </a:buBlip>
        <a:tabLst/>
        <a:defRPr sz="3200" kern="1200">
          <a:solidFill>
            <a:srgbClr val="000000"/>
          </a:solidFill>
          <a:latin typeface="Cambria Math"/>
          <a:ea typeface="微軟正黑體"/>
          <a:cs typeface="+mn-cs"/>
        </a:defRPr>
      </a:lvl1pPr>
      <a:lvl2pPr marL="742950" marR="0"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sz="2800" kern="1200">
          <a:solidFill>
            <a:srgbClr val="000000"/>
          </a:solidFill>
          <a:latin typeface="Cambria Math"/>
          <a:ea typeface="微軟正黑體"/>
          <a:cs typeface="+mn-cs"/>
        </a:defRPr>
      </a:lvl2pPr>
      <a:lvl3pPr marL="1143000" marR="0"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3"/>
        </a:buBlip>
        <a:tabLst/>
        <a:defRPr sz="2400" kern="1200">
          <a:solidFill>
            <a:srgbClr val="000000"/>
          </a:solidFill>
          <a:latin typeface="Cambria Math"/>
          <a:ea typeface="微軟正黑體"/>
          <a:cs typeface="+mn-cs"/>
        </a:defRPr>
      </a:lvl3pPr>
      <a:lvl4pPr marL="1600200" marR="0"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14"/>
        </a:buBlip>
        <a:tabLst/>
        <a:defRPr sz="2000" kern="1200">
          <a:solidFill>
            <a:srgbClr val="000000"/>
          </a:solidFill>
          <a:latin typeface="Cambria Math"/>
          <a:ea typeface="微軟正黑體"/>
          <a:cs typeface="+mn-cs"/>
        </a:defRPr>
      </a:lvl4pPr>
      <a:lvl5pPr marL="2057400" marR="0"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5"/>
        </a:buBlip>
        <a:tabLst/>
        <a:defRPr sz="2000" kern="1200">
          <a:solidFill>
            <a:srgbClr val="000000"/>
          </a:solidFill>
          <a:latin typeface="Cambria Math"/>
          <a:ea typeface="微軟正黑體"/>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E47E44D-C9CB-481F-9C53-3C8CDC36C47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59D0CB32-1CB6-4273-B92C-33FBC9BDC71F}"/>
              </a:ext>
            </a:extLst>
          </p:cNvPr>
          <p:cNvSpPr/>
          <p:nvPr/>
        </p:nvSpPr>
        <p:spPr>
          <a:xfrm>
            <a:off x="381000" y="980728"/>
            <a:ext cx="3758952" cy="187220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4203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0A053E5-1860-41A5-BF88-70DF2E14961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6561B183-1AF3-4BD3-8D60-96AEA7FA6133}"/>
              </a:ext>
            </a:extLst>
          </p:cNvPr>
          <p:cNvSpPr/>
          <p:nvPr/>
        </p:nvSpPr>
        <p:spPr>
          <a:xfrm>
            <a:off x="7164288" y="3501008"/>
            <a:ext cx="1440160" cy="151216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9573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F2137AB-4899-4F85-9DF4-03EAEABA574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pic>
        <p:nvPicPr>
          <p:cNvPr id="4" name="圖片 3">
            <a:extLst>
              <a:ext uri="{FF2B5EF4-FFF2-40B4-BE49-F238E27FC236}">
                <a16:creationId xmlns:a16="http://schemas.microsoft.com/office/drawing/2014/main" id="{A1857BEA-35E3-48A3-A252-8D1478BD3C6D}"/>
              </a:ext>
            </a:extLst>
          </p:cNvPr>
          <p:cNvPicPr>
            <a:picLocks/>
          </p:cNvPicPr>
          <p:nvPr/>
        </p:nvPicPr>
        <p:blipFill>
          <a:blip r:embed="rId3">
            <a:extLst>
              <a:ext uri="{28A0092B-C50C-407E-A947-70E740481C1C}">
                <a14:useLocalDpi xmlns:a14="http://schemas.microsoft.com/office/drawing/2010/main" val="0"/>
              </a:ext>
            </a:extLst>
          </a:blip>
          <a:srcRect l="83456" t="51233" r="1483" b="22883"/>
          <a:stretch>
            <a:fillRect/>
          </a:stretch>
        </p:blipFill>
        <p:spPr>
          <a:xfrm>
            <a:off x="7164288" y="3501008"/>
            <a:ext cx="1224136" cy="1512168"/>
          </a:xfrm>
          <a:custGeom>
            <a:avLst/>
            <a:gdLst>
              <a:gd name="connsiteX0" fmla="*/ 0 w 1224136"/>
              <a:gd name="connsiteY0" fmla="*/ 0 h 1512168"/>
              <a:gd name="connsiteX1" fmla="*/ 1224136 w 1224136"/>
              <a:gd name="connsiteY1" fmla="*/ 0 h 1512168"/>
              <a:gd name="connsiteX2" fmla="*/ 1224136 w 1224136"/>
              <a:gd name="connsiteY2" fmla="*/ 1512168 h 1512168"/>
              <a:gd name="connsiteX3" fmla="*/ 0 w 1224136"/>
              <a:gd name="connsiteY3" fmla="*/ 1512168 h 1512168"/>
            </a:gdLst>
            <a:ahLst/>
            <a:cxnLst>
              <a:cxn ang="0">
                <a:pos x="connsiteX0" y="connsiteY0"/>
              </a:cxn>
              <a:cxn ang="0">
                <a:pos x="connsiteX1" y="connsiteY1"/>
              </a:cxn>
              <a:cxn ang="0">
                <a:pos x="connsiteX2" y="connsiteY2"/>
              </a:cxn>
              <a:cxn ang="0">
                <a:pos x="connsiteX3" y="connsiteY3"/>
              </a:cxn>
            </a:cxnLst>
            <a:rect l="l" t="t" r="r" b="b"/>
            <a:pathLst>
              <a:path w="1224136" h="1512168">
                <a:moveTo>
                  <a:pt x="0" y="0"/>
                </a:moveTo>
                <a:lnTo>
                  <a:pt x="1224136" y="0"/>
                </a:lnTo>
                <a:lnTo>
                  <a:pt x="1224136" y="1512168"/>
                </a:lnTo>
                <a:lnTo>
                  <a:pt x="0" y="1512168"/>
                </a:lnTo>
                <a:close/>
              </a:path>
            </a:pathLst>
          </a:custGeom>
        </p:spPr>
      </p:pic>
      <p:sp>
        <p:nvSpPr>
          <p:cNvPr id="5" name="矩形 4">
            <a:extLst>
              <a:ext uri="{FF2B5EF4-FFF2-40B4-BE49-F238E27FC236}">
                <a16:creationId xmlns:a16="http://schemas.microsoft.com/office/drawing/2014/main" id="{E54158DD-5E3D-4B19-9360-4D66F2C659FF}"/>
              </a:ext>
            </a:extLst>
          </p:cNvPr>
          <p:cNvSpPr/>
          <p:nvPr/>
        </p:nvSpPr>
        <p:spPr>
          <a:xfrm>
            <a:off x="5652120" y="4365104"/>
            <a:ext cx="1080120" cy="360040"/>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橢圓 5">
            <a:extLst>
              <a:ext uri="{FF2B5EF4-FFF2-40B4-BE49-F238E27FC236}">
                <a16:creationId xmlns:a16="http://schemas.microsoft.com/office/drawing/2014/main" id="{ED8A7CEE-E8A8-4975-AF12-0B5588538E13}"/>
              </a:ext>
            </a:extLst>
          </p:cNvPr>
          <p:cNvSpPr/>
          <p:nvPr/>
        </p:nvSpPr>
        <p:spPr>
          <a:xfrm>
            <a:off x="7812360" y="4005064"/>
            <a:ext cx="288032" cy="288032"/>
          </a:xfrm>
          <a:prstGeom prst="ellipse">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25771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AD1C7A00-C55E-42AB-BCBA-DE5730631C99}"/>
              </a:ext>
            </a:extLst>
          </p:cNvPr>
          <p:cNvSpPr txBox="1"/>
          <p:nvPr/>
        </p:nvSpPr>
        <p:spPr>
          <a:xfrm>
            <a:off x="251520" y="188640"/>
            <a:ext cx="7874000" cy="7632859"/>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&lt;!DOCTYPE html&gt;
&lt;html&gt;
   &lt;head&gt;
      &lt;title&gt;EMPTY title&lt;/title&gt;
	  &lt;meta http-equiv="Content-Type" content="text/html; charset=utf-8"&gt;
   &lt;/head&gt;	
   &lt;body&gt;
      &lt;div class="container"&gt;
	  &lt;div class='clr'&gt;  &lt;/div&gt;
	  &lt;div class='main-block'&gt;
	  &lt;h3&gt;main-block&lt;/h3&gt;
      &lt;p&gt;
	  Lorem ipsum dolor sit amet, consectetur adipiscing elit. Integer id dolor sed turpis consequat iaculis ut sit amet dui. Maecenas consequat maximus bibendum. Proin maximus, metus condimentum auctor tempus, leo enim laoreet libero, faucibus interdum libero lorem id tortor. 
	  &lt;/p&gt;	  
	  &lt;/div&gt;
	  &lt;div class='sidebar'&gt; 
	  &lt;h3&gt;sidebar&lt;/h3&gt;
      &lt;p&gt;
	  Lorem ipsum dolor sit amet, consectetur adipiscing elit. Integer id dolor sed turpis consequat iaculis ut sit amet dui. Maecenas consequat maximus bibendum. Proin maximus, metus condimentum auctor tempus, leo enim laoreet libero, faucibus interdum libero lorem id tortor. 	  
	  &lt;/div&gt;
&lt;/div&gt;	&lt;!--container--&gt;  
   &lt;/body&gt;	
&lt;/html&gt;</a:t>
            </a:r>
            <a:endParaRPr lang="zh-TW" altLang="en-US" sz="1400" b="1">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32D0A256-3A1E-4F47-A9E5-3894DE2FE694}"/>
              </a:ext>
            </a:extLst>
          </p:cNvPr>
          <p:cNvSpPr txBox="1"/>
          <p:nvPr/>
        </p:nvSpPr>
        <p:spPr>
          <a:xfrm>
            <a:off x="4067944" y="188640"/>
            <a:ext cx="987771" cy="523220"/>
          </a:xfrm>
          <a:prstGeom prst="rect">
            <a:avLst/>
          </a:prstGeom>
          <a:solidFill>
            <a:schemeClr val="bg1">
              <a:lumMod val="85000"/>
            </a:schemeClr>
          </a:solidFill>
          <a:ln w="12700">
            <a:noFill/>
          </a:ln>
        </p:spPr>
        <p:txBody>
          <a:bodyPr wrap="none" rtlCol="0">
            <a:spAutoFit/>
          </a:bodyPr>
          <a:lstStyle/>
          <a:p>
            <a:r>
              <a:rPr lang="en-US" altLang="zh-TW" sz="2800" b="1">
                <a:latin typeface="微軟正黑體" panose="020B0604030504040204" pitchFamily="34" charset="-120"/>
                <a:ea typeface="微軟正黑體" panose="020B0604030504040204" pitchFamily="34" charset="-120"/>
              </a:rPr>
              <a:t>html</a:t>
            </a:r>
            <a:endParaRPr lang="zh-TW" altLang="en-US" sz="2800" b="1">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7172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67A3DB8-3421-4DA2-BE79-EF8C7B3C2831}"/>
              </a:ext>
            </a:extLst>
          </p:cNvPr>
          <p:cNvSpPr txBox="1"/>
          <p:nvPr/>
        </p:nvSpPr>
        <p:spPr>
          <a:xfrm>
            <a:off x="254000" y="635000"/>
            <a:ext cx="7874000" cy="6124754"/>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body{
background-color:#f4f4f4;
color:#444444;
font-family: Arial,Helvetica,sans-serif;
font-size:16px;
font-weight:normal;
font: normal Arial,Helvetica,sans-serif;
}
.container {
 border:solid green 1px;
 margin:auto;
}
.main-block{
float:left;
width:70%;
}
.sidebar{
float:right;
width:30%;
background-color:#333;
color:#fff;
}
</a:t>
            </a:r>
            <a:endParaRPr lang="zh-TW" altLang="en-US" sz="1400" b="1">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ACB1971C-AA1E-47D0-AE4B-8345D0FD2181}"/>
              </a:ext>
            </a:extLst>
          </p:cNvPr>
          <p:cNvSpPr txBox="1"/>
          <p:nvPr/>
        </p:nvSpPr>
        <p:spPr>
          <a:xfrm>
            <a:off x="3059832" y="188640"/>
            <a:ext cx="705642" cy="523220"/>
          </a:xfrm>
          <a:prstGeom prst="rect">
            <a:avLst/>
          </a:prstGeom>
          <a:solidFill>
            <a:schemeClr val="bg1">
              <a:lumMod val="85000"/>
            </a:schemeClr>
          </a:solidFill>
          <a:ln w="12700">
            <a:noFill/>
          </a:ln>
        </p:spPr>
        <p:txBody>
          <a:bodyPr wrap="none" rtlCol="0">
            <a:spAutoFit/>
          </a:bodyPr>
          <a:lstStyle/>
          <a:p>
            <a:r>
              <a:rPr lang="en-US" altLang="zh-TW" sz="2800" b="1">
                <a:latin typeface="微軟正黑體" panose="020B0604030504040204" pitchFamily="34" charset="-120"/>
                <a:ea typeface="微軟正黑體" panose="020B0604030504040204" pitchFamily="34" charset="-120"/>
              </a:rPr>
              <a:t>css</a:t>
            </a:r>
            <a:endParaRPr lang="zh-TW" altLang="en-US" sz="2800" b="1">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334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501DBD0-F175-45BD-A082-D20D8DA78A2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160B0390-8D37-413D-9911-D369DF12E91E}"/>
              </a:ext>
            </a:extLst>
          </p:cNvPr>
          <p:cNvSpPr/>
          <p:nvPr/>
        </p:nvSpPr>
        <p:spPr>
          <a:xfrm>
            <a:off x="1619672" y="5157192"/>
            <a:ext cx="6768752" cy="707886"/>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r>
              <a:rPr lang="en-US" altLang="zh-TW" sz="2000"/>
              <a:t> </a:t>
            </a:r>
          </a:p>
          <a:p>
            <a:r>
              <a:rPr lang="en-US" altLang="zh-TW" sz="2000"/>
              <a:t>&lt;link rel="stylesheet" type="text/css" href="cssBeginer2.css"&gt;</a:t>
            </a:r>
            <a:endParaRPr lang="zh-TW" altLang="en-US" sz="2000"/>
          </a:p>
        </p:txBody>
      </p:sp>
      <p:sp>
        <p:nvSpPr>
          <p:cNvPr id="5" name="矩形 4">
            <a:extLst>
              <a:ext uri="{FF2B5EF4-FFF2-40B4-BE49-F238E27FC236}">
                <a16:creationId xmlns:a16="http://schemas.microsoft.com/office/drawing/2014/main" id="{FCE20BF8-D2D2-485A-9E9C-4B80D4A87D68}"/>
              </a:ext>
            </a:extLst>
          </p:cNvPr>
          <p:cNvSpPr/>
          <p:nvPr/>
        </p:nvSpPr>
        <p:spPr>
          <a:xfrm>
            <a:off x="2699792" y="3573016"/>
            <a:ext cx="3672408" cy="720080"/>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87033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0BB7A9F-8541-4709-89DD-276D74AB19D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C6AE0367-6C0D-4928-B27C-706D0C0AC56E}"/>
              </a:ext>
            </a:extLst>
          </p:cNvPr>
          <p:cNvSpPr/>
          <p:nvPr/>
        </p:nvSpPr>
        <p:spPr>
          <a:xfrm>
            <a:off x="323528" y="980728"/>
            <a:ext cx="3960440" cy="3600400"/>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59462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36FAD96-BE72-4971-98A8-8FBF70C2804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0F13584A-A1F6-4830-BF37-6B77B4DEE6F3}"/>
              </a:ext>
            </a:extLst>
          </p:cNvPr>
          <p:cNvSpPr/>
          <p:nvPr/>
        </p:nvSpPr>
        <p:spPr>
          <a:xfrm>
            <a:off x="5580112" y="4365104"/>
            <a:ext cx="1152128" cy="216024"/>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8442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2D644A0-237D-434F-BD3B-EDD6FFE2A76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7392CFAB-F4CA-4DFA-962D-3DB9BA723A8E}"/>
              </a:ext>
            </a:extLst>
          </p:cNvPr>
          <p:cNvSpPr/>
          <p:nvPr/>
        </p:nvSpPr>
        <p:spPr>
          <a:xfrm>
            <a:off x="5580112" y="4365104"/>
            <a:ext cx="1152128" cy="288032"/>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41236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2E4E303-B67F-430B-B3AA-A985DA1E3EA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BF0C42A1-A45F-4C5C-AD63-C5E245A6D9CC}"/>
              </a:ext>
            </a:extLst>
          </p:cNvPr>
          <p:cNvSpPr/>
          <p:nvPr/>
        </p:nvSpPr>
        <p:spPr>
          <a:xfrm>
            <a:off x="5652120" y="4365104"/>
            <a:ext cx="1008112" cy="216024"/>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41266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6458ED2-BAAE-4150-A3B1-91486A8DF8F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C5F931F4-4A37-465D-BED9-6FF8E3EEEB89}"/>
              </a:ext>
            </a:extLst>
          </p:cNvPr>
          <p:cNvSpPr/>
          <p:nvPr/>
        </p:nvSpPr>
        <p:spPr>
          <a:xfrm>
            <a:off x="5652120" y="4365104"/>
            <a:ext cx="936104" cy="360040"/>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896D146A-22C7-4F2E-B8EC-31327CFA8097}"/>
              </a:ext>
            </a:extLst>
          </p:cNvPr>
          <p:cNvSpPr/>
          <p:nvPr/>
        </p:nvSpPr>
        <p:spPr>
          <a:xfrm>
            <a:off x="381000" y="1412776"/>
            <a:ext cx="3902968" cy="79208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30815006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C00000"/>
          </a:solidFill>
          <a:tailEnd type="triangle"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pPr>
      <a:bodyPr/>
      <a:lstStyle/>
      <a:style>
        <a:lnRef idx="1">
          <a:schemeClr val="accent1"/>
        </a:lnRef>
        <a:fillRef idx="0">
          <a:schemeClr val="accent1"/>
        </a:fillRef>
        <a:effectRef idx="0">
          <a:schemeClr val="accent1"/>
        </a:effectRef>
        <a:fontRef idx="minor">
          <a:schemeClr val="tx1"/>
        </a:fontRef>
      </a:style>
    </a:lnDef>
    <a:txDef>
      <a:spPr>
        <a:solidFill>
          <a:schemeClr val="bg1">
            <a:lumMod val="85000"/>
          </a:schemeClr>
        </a:solidFill>
        <a:ln w="12700">
          <a:noFill/>
        </a:ln>
      </a:spPr>
      <a:bodyPr wrap="none" rtlCol="0">
        <a:spAutoFit/>
      </a:bodyPr>
      <a:lstStyle>
        <a:defPPr>
          <a:defRPr sz="2800" b="1" smtClean="0">
            <a:latin typeface="微軟正黑體" panose="020B0604030504040204" pitchFamily="34" charset="-120"/>
            <a:ea typeface="微軟正黑體" panose="020B0604030504040204" pitchFamily="34" charset="-12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47320</TotalTime>
  <Words>27</Words>
  <Application>Microsoft Office PowerPoint</Application>
  <PresentationFormat>如螢幕大小 (4:3)</PresentationFormat>
  <Paragraphs>6</Paragraphs>
  <Slides>11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微軟正黑體</vt:lpstr>
      <vt:lpstr>新細明體</vt:lpstr>
      <vt:lpstr>Arial</vt:lpstr>
      <vt:lpstr>Calibri</vt:lpstr>
      <vt:lpstr>Cambria Math</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linchao</dc:creator>
  <cp:lastModifiedBy>Windows 使用者</cp:lastModifiedBy>
  <cp:revision>828</cp:revision>
  <dcterms:created xsi:type="dcterms:W3CDTF">2016-05-11T16:34:21Z</dcterms:created>
  <dcterms:modified xsi:type="dcterms:W3CDTF">2019-10-11T06:40:27Z</dcterms:modified>
</cp:coreProperties>
</file>